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61" r:id="rId4"/>
    <p:sldId id="258"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A5F03747-C5D2-456D-BE73-31A30F3F6D69}" type="datetimeFigureOut">
              <a:rPr lang="en-US" smtClean="0"/>
              <a:pPr/>
              <a:t>4/21/2009</a:t>
            </a:fld>
            <a:endParaRPr lang="en-US"/>
          </a:p>
        </p:txBody>
      </p:sp>
      <p:sp>
        <p:nvSpPr>
          <p:cNvPr id="16" name="Slide Number Placeholder 15"/>
          <p:cNvSpPr>
            <a:spLocks noGrp="1"/>
          </p:cNvSpPr>
          <p:nvPr>
            <p:ph type="sldNum" sz="quarter" idx="11"/>
          </p:nvPr>
        </p:nvSpPr>
        <p:spPr/>
        <p:txBody>
          <a:bodyPr/>
          <a:lstStyle/>
          <a:p>
            <a:fld id="{875B9E31-2F1C-49DB-83FE-BF6C797A3450}"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F03747-C5D2-456D-BE73-31A30F3F6D69}" type="datetimeFigureOut">
              <a:rPr lang="en-US" smtClean="0"/>
              <a:pPr/>
              <a:t>4/21/2009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B9E31-2F1C-49DB-83FE-BF6C797A345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F03747-C5D2-456D-BE73-31A30F3F6D69}" type="datetimeFigureOut">
              <a:rPr lang="en-US" smtClean="0"/>
              <a:pPr/>
              <a:t>4/21/2009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B9E31-2F1C-49DB-83FE-BF6C797A345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A5F03747-C5D2-456D-BE73-31A30F3F6D69}" type="datetimeFigureOut">
              <a:rPr lang="en-US" smtClean="0"/>
              <a:pPr/>
              <a:t>4/21/2009</a:t>
            </a:fld>
            <a:endParaRPr lang="en-US"/>
          </a:p>
        </p:txBody>
      </p:sp>
      <p:sp>
        <p:nvSpPr>
          <p:cNvPr id="15" name="Slide Number Placeholder 14"/>
          <p:cNvSpPr>
            <a:spLocks noGrp="1"/>
          </p:cNvSpPr>
          <p:nvPr>
            <p:ph type="sldNum" sz="quarter" idx="15"/>
          </p:nvPr>
        </p:nvSpPr>
        <p:spPr/>
        <p:txBody>
          <a:bodyPr/>
          <a:lstStyle>
            <a:lvl1pPr algn="ctr">
              <a:defRPr/>
            </a:lvl1pPr>
          </a:lstStyle>
          <a:p>
            <a:fld id="{875B9E31-2F1C-49DB-83FE-BF6C797A3450}"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5F03747-C5D2-456D-BE73-31A30F3F6D69}" type="datetimeFigureOut">
              <a:rPr lang="en-US" smtClean="0"/>
              <a:pPr/>
              <a:t>4/21/2009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B9E31-2F1C-49DB-83FE-BF6C797A3450}"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5F03747-C5D2-456D-BE73-31A30F3F6D69}" type="datetimeFigureOut">
              <a:rPr lang="en-US" smtClean="0"/>
              <a:pPr/>
              <a:t>4/21/2009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5B9E31-2F1C-49DB-83FE-BF6C797A345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875B9E31-2F1C-49DB-83FE-BF6C797A3450}"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A5F03747-C5D2-456D-BE73-31A30F3F6D69}" type="datetimeFigureOut">
              <a:rPr lang="en-US" smtClean="0"/>
              <a:pPr/>
              <a:t>4/21/2009</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5F03747-C5D2-456D-BE73-31A30F3F6D69}" type="datetimeFigureOut">
              <a:rPr lang="en-US" smtClean="0"/>
              <a:pPr/>
              <a:t>4/21/2009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5B9E31-2F1C-49DB-83FE-BF6C797A345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F03747-C5D2-456D-BE73-31A30F3F6D69}" type="datetimeFigureOut">
              <a:rPr lang="en-US" smtClean="0"/>
              <a:pPr/>
              <a:t>4/21/2009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5B9E31-2F1C-49DB-83FE-BF6C797A345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A5F03747-C5D2-456D-BE73-31A30F3F6D69}" type="datetimeFigureOut">
              <a:rPr lang="en-US" smtClean="0"/>
              <a:pPr/>
              <a:t>4/21/2009</a:t>
            </a:fld>
            <a:endParaRPr lang="en-US"/>
          </a:p>
        </p:txBody>
      </p:sp>
      <p:sp>
        <p:nvSpPr>
          <p:cNvPr id="9" name="Slide Number Placeholder 8"/>
          <p:cNvSpPr>
            <a:spLocks noGrp="1"/>
          </p:cNvSpPr>
          <p:nvPr>
            <p:ph type="sldNum" sz="quarter" idx="15"/>
          </p:nvPr>
        </p:nvSpPr>
        <p:spPr/>
        <p:txBody>
          <a:bodyPr/>
          <a:lstStyle/>
          <a:p>
            <a:fld id="{875B9E31-2F1C-49DB-83FE-BF6C797A3450}"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A5F03747-C5D2-456D-BE73-31A30F3F6D69}" type="datetimeFigureOut">
              <a:rPr lang="en-US" smtClean="0"/>
              <a:pPr/>
              <a:t>4/21/2009</a:t>
            </a:fld>
            <a:endParaRPr lang="en-US"/>
          </a:p>
        </p:txBody>
      </p:sp>
      <p:sp>
        <p:nvSpPr>
          <p:cNvPr id="9" name="Slide Number Placeholder 8"/>
          <p:cNvSpPr>
            <a:spLocks noGrp="1"/>
          </p:cNvSpPr>
          <p:nvPr>
            <p:ph type="sldNum" sz="quarter" idx="11"/>
          </p:nvPr>
        </p:nvSpPr>
        <p:spPr/>
        <p:txBody>
          <a:bodyPr/>
          <a:lstStyle/>
          <a:p>
            <a:fld id="{875B9E31-2F1C-49DB-83FE-BF6C797A3450}"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5F03747-C5D2-456D-BE73-31A30F3F6D69}" type="datetimeFigureOut">
              <a:rPr lang="en-US" smtClean="0"/>
              <a:pPr/>
              <a:t>4/21/2009</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875B9E31-2F1C-49DB-83FE-BF6C797A3450}"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800" dirty="0" smtClean="0"/>
              <a:t>by Zach</a:t>
            </a:r>
            <a:endParaRPr lang="en-US" sz="2800" dirty="0"/>
          </a:p>
        </p:txBody>
      </p:sp>
      <p:sp>
        <p:nvSpPr>
          <p:cNvPr id="2" name="Title 1"/>
          <p:cNvSpPr>
            <a:spLocks noGrp="1"/>
          </p:cNvSpPr>
          <p:nvPr>
            <p:ph type="ctrTitle"/>
          </p:nvPr>
        </p:nvSpPr>
        <p:spPr/>
        <p:txBody>
          <a:bodyPr/>
          <a:lstStyle/>
          <a:p>
            <a:r>
              <a:rPr lang="en-US" sz="5400" dirty="0" smtClean="0"/>
              <a:t>My Grandparents</a:t>
            </a:r>
            <a:endParaRPr lang="en-US" sz="5400" dirty="0"/>
          </a:p>
        </p:txBody>
      </p:sp>
      <p:pic>
        <p:nvPicPr>
          <p:cNvPr id="4" name="Picture 3" descr="Zach's GP 1.jpg"/>
          <p:cNvPicPr>
            <a:picLocks noChangeAspect="1"/>
          </p:cNvPicPr>
          <p:nvPr/>
        </p:nvPicPr>
        <p:blipFill>
          <a:blip r:embed="rId2" cstate="print"/>
          <a:stretch>
            <a:fillRect/>
          </a:stretch>
        </p:blipFill>
        <p:spPr>
          <a:xfrm>
            <a:off x="1143000" y="4876800"/>
            <a:ext cx="609600" cy="44604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600200"/>
            <a:ext cx="8183880" cy="4724400"/>
          </a:xfrm>
        </p:spPr>
        <p:txBody>
          <a:bodyPr/>
          <a:lstStyle/>
          <a:p>
            <a:r>
              <a:rPr lang="en-US" dirty="0" smtClean="0"/>
              <a:t>CREATIVE</a:t>
            </a:r>
          </a:p>
          <a:p>
            <a:r>
              <a:rPr lang="en-US" dirty="0" smtClean="0"/>
              <a:t>CARING</a:t>
            </a:r>
          </a:p>
          <a:p>
            <a:r>
              <a:rPr lang="en-US" dirty="0" smtClean="0"/>
              <a:t>FRIENDLY</a:t>
            </a:r>
          </a:p>
          <a:p>
            <a:r>
              <a:rPr lang="en-US" dirty="0" smtClean="0"/>
              <a:t>FUN</a:t>
            </a:r>
          </a:p>
          <a:p>
            <a:r>
              <a:rPr lang="en-US" dirty="0" smtClean="0"/>
              <a:t>FUNNY</a:t>
            </a:r>
          </a:p>
          <a:p>
            <a:r>
              <a:rPr lang="en-US" dirty="0" smtClean="0"/>
              <a:t>CALM</a:t>
            </a:r>
          </a:p>
          <a:p>
            <a:r>
              <a:rPr lang="en-US" dirty="0" smtClean="0"/>
              <a:t>OUTGOING</a:t>
            </a:r>
          </a:p>
          <a:p>
            <a:r>
              <a:rPr lang="en-US" dirty="0" smtClean="0"/>
              <a:t>AN AWSOME TARHEEL FAN</a:t>
            </a:r>
          </a:p>
          <a:p>
            <a:r>
              <a:rPr lang="en-US" dirty="0" smtClean="0"/>
              <a:t>LOVING</a:t>
            </a:r>
            <a:endParaRPr lang="en-US" dirty="0"/>
          </a:p>
        </p:txBody>
      </p:sp>
      <p:sp>
        <p:nvSpPr>
          <p:cNvPr id="2" name="Title 1"/>
          <p:cNvSpPr>
            <a:spLocks noGrp="1"/>
          </p:cNvSpPr>
          <p:nvPr>
            <p:ph type="title"/>
          </p:nvPr>
        </p:nvSpPr>
        <p:spPr>
          <a:xfrm>
            <a:off x="381000" y="304800"/>
            <a:ext cx="8183880" cy="1051560"/>
          </a:xfrm>
        </p:spPr>
        <p:txBody>
          <a:bodyPr>
            <a:normAutofit fontScale="90000"/>
          </a:bodyPr>
          <a:lstStyle/>
          <a:p>
            <a:pPr algn="ctr"/>
            <a:r>
              <a:rPr lang="en-US" dirty="0" smtClean="0"/>
              <a:t>GRANDMA LIBBY</a:t>
            </a:r>
            <a:br>
              <a:rPr lang="en-US" dirty="0" smtClean="0"/>
            </a:br>
            <a:r>
              <a:rPr lang="en-US" dirty="0" smtClean="0"/>
              <a:t/>
            </a:r>
            <a:br>
              <a:rPr lang="en-US" dirty="0" smtClean="0"/>
            </a:br>
            <a:r>
              <a:rPr lang="en-US" dirty="0" smtClean="0"/>
              <a:t/>
            </a:r>
            <a:br>
              <a:rPr lang="en-US" dirty="0" smtClean="0"/>
            </a:br>
            <a:r>
              <a:rPr lang="en-US" dirty="0" smtClean="0"/>
              <a:t>MY GRANDMA CONNIE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noAutofit/>
          </a:bodyPr>
          <a:lstStyle/>
          <a:p>
            <a:pPr algn="ctr"/>
            <a:r>
              <a:rPr sz="4400" smtClean="0"/>
              <a:t>MY PAPA</a:t>
            </a:r>
            <a:endParaRPr lang="en-US" sz="4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783560"/>
            <a:ext cx="8686800" cy="4572000"/>
          </a:xfrm>
        </p:spPr>
        <p:txBody>
          <a:bodyPr>
            <a:noAutofit/>
          </a:bodyPr>
          <a:lstStyle/>
          <a:p>
            <a:r>
              <a:rPr lang="en-US" sz="3500" dirty="0" smtClean="0"/>
              <a:t>I have had some great memorize with my grandparents.  One of them is just hoping in their pool.  One of the best ones is going to the beach and staying at their beach house and eating great food and having a really fun time.  Another one is that I have gone to a lot of </a:t>
            </a:r>
            <a:r>
              <a:rPr lang="en-US" sz="3500" dirty="0" err="1" smtClean="0"/>
              <a:t>tarheel</a:t>
            </a:r>
            <a:r>
              <a:rPr lang="en-US" sz="3500" dirty="0" smtClean="0"/>
              <a:t> games </a:t>
            </a:r>
            <a:endParaRPr lang="en-US" sz="3500" dirty="0"/>
          </a:p>
        </p:txBody>
      </p:sp>
      <p:sp>
        <p:nvSpPr>
          <p:cNvPr id="2" name="Title 1"/>
          <p:cNvSpPr>
            <a:spLocks noGrp="1"/>
          </p:cNvSpPr>
          <p:nvPr>
            <p:ph type="title"/>
          </p:nvPr>
        </p:nvSpPr>
        <p:spPr/>
        <p:txBody>
          <a:bodyPr/>
          <a:lstStyle/>
          <a:p>
            <a:pPr algn="ctr"/>
            <a:r>
              <a:rPr lang="en-US" dirty="0" smtClean="0"/>
              <a:t>GRANDMA CONNIE and PAPA</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NICE</a:t>
            </a:r>
          </a:p>
          <a:p>
            <a:r>
              <a:rPr lang="en-US" dirty="0" smtClean="0"/>
              <a:t>FUNNY </a:t>
            </a:r>
          </a:p>
          <a:p>
            <a:r>
              <a:rPr lang="en-US" dirty="0" smtClean="0"/>
              <a:t>CARING</a:t>
            </a:r>
          </a:p>
          <a:p>
            <a:r>
              <a:rPr lang="en-US" dirty="0" smtClean="0"/>
              <a:t>FUN</a:t>
            </a:r>
          </a:p>
          <a:p>
            <a:r>
              <a:rPr lang="en-US" dirty="0" smtClean="0"/>
              <a:t>CALM</a:t>
            </a:r>
          </a:p>
          <a:p>
            <a:r>
              <a:rPr lang="en-US" dirty="0" smtClean="0"/>
              <a:t>SMART</a:t>
            </a:r>
          </a:p>
          <a:p>
            <a:r>
              <a:rPr lang="en-US" dirty="0" smtClean="0"/>
              <a:t>SPORTS RELATED</a:t>
            </a:r>
          </a:p>
          <a:p>
            <a:endParaRPr lang="en-US" dirty="0" smtClean="0"/>
          </a:p>
          <a:p>
            <a:endParaRPr lang="en-US" dirty="0"/>
          </a:p>
        </p:txBody>
      </p:sp>
      <p:sp>
        <p:nvSpPr>
          <p:cNvPr id="2" name="Title 1"/>
          <p:cNvSpPr>
            <a:spLocks noGrp="1"/>
          </p:cNvSpPr>
          <p:nvPr>
            <p:ph type="title"/>
          </p:nvPr>
        </p:nvSpPr>
        <p:spPr/>
        <p:txBody>
          <a:bodyPr/>
          <a:lstStyle/>
          <a:p>
            <a:pPr algn="ctr"/>
            <a:r>
              <a:rPr lang="en-US" dirty="0" smtClean="0"/>
              <a:t>Grandpa Charlie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6705600" cy="4343400"/>
          </a:xfrm>
        </p:spPr>
        <p:txBody>
          <a:bodyPr>
            <a:normAutofit/>
          </a:bodyPr>
          <a:lstStyle/>
          <a:p>
            <a:pPr>
              <a:buNone/>
            </a:pPr>
            <a:r>
              <a:rPr lang="en-US" dirty="0" smtClean="0"/>
              <a:t>Some memories with my Grandpa Charlie is watching the Carolina Panthers football games.  I went fishing with him and I caught some fish with him.  He always through football and baseball with him.</a:t>
            </a:r>
            <a:endParaRPr lang="en-US" dirty="0"/>
          </a:p>
        </p:txBody>
      </p:sp>
      <p:sp>
        <p:nvSpPr>
          <p:cNvPr id="2" name="Title 1"/>
          <p:cNvSpPr>
            <a:spLocks noGrp="1"/>
          </p:cNvSpPr>
          <p:nvPr>
            <p:ph type="title"/>
          </p:nvPr>
        </p:nvSpPr>
        <p:spPr/>
        <p:txBody>
          <a:bodyPr/>
          <a:lstStyle/>
          <a:p>
            <a:pPr algn="ctr"/>
            <a:r>
              <a:rPr lang="en-US" dirty="0" smtClean="0"/>
              <a:t>Grandpa Charlie</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121</TotalTime>
  <Words>132</Words>
  <Application>Microsoft Office PowerPoint</Application>
  <PresentationFormat>On-screen Show (4:3)</PresentationFormat>
  <Paragraphs>25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Paper</vt:lpstr>
      <vt:lpstr>My Grandparents</vt:lpstr>
      <vt:lpstr>GRANDMA LIBBY   MY GRANDMA CONNIE</vt:lpstr>
      <vt:lpstr>MY PAPA</vt:lpstr>
      <vt:lpstr>GRANDMA CONNIE and PAPA</vt:lpstr>
      <vt:lpstr>Grandpa Charlie</vt:lpstr>
      <vt:lpstr>Grandpa Charlie</vt:lpstr>
    </vt:vector>
  </TitlesOfParts>
  <Company>Greensboro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Grandparents</dc:title>
  <dc:creator>shuezac</dc:creator>
  <cp:lastModifiedBy>shuezac</cp:lastModifiedBy>
  <cp:revision>15</cp:revision>
  <dcterms:created xsi:type="dcterms:W3CDTF">2009-03-31T18:41:58Z</dcterms:created>
  <dcterms:modified xsi:type="dcterms:W3CDTF">2009-04-21T18:48:08Z</dcterms:modified>
</cp:coreProperties>
</file>